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</p:sldMasterIdLst>
  <p:sldIdLst>
    <p:sldId id="257" r:id="rId5"/>
    <p:sldId id="264" r:id="rId6"/>
    <p:sldId id="281" r:id="rId7"/>
    <p:sldId id="291" r:id="rId8"/>
    <p:sldId id="290" r:id="rId9"/>
    <p:sldId id="292" r:id="rId10"/>
    <p:sldId id="282" r:id="rId11"/>
    <p:sldId id="283" r:id="rId12"/>
    <p:sldId id="284" r:id="rId13"/>
    <p:sldId id="285" r:id="rId14"/>
    <p:sldId id="286" r:id="rId15"/>
    <p:sldId id="289" r:id="rId16"/>
    <p:sldId id="287" r:id="rId17"/>
    <p:sldId id="288" r:id="rId18"/>
    <p:sldId id="302" r:id="rId19"/>
    <p:sldId id="293" r:id="rId20"/>
    <p:sldId id="294" r:id="rId21"/>
    <p:sldId id="298" r:id="rId22"/>
    <p:sldId id="299" r:id="rId23"/>
    <p:sldId id="297" r:id="rId24"/>
    <p:sldId id="296" r:id="rId25"/>
    <p:sldId id="295" r:id="rId26"/>
    <p:sldId id="303" r:id="rId27"/>
    <p:sldId id="300" r:id="rId28"/>
    <p:sldId id="265" r:id="rId29"/>
  </p:sldIdLst>
  <p:sldSz cx="6858000" cy="9144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2244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jpeg>
</file>

<file path=ppt/media/image34.png>
</file>

<file path=ppt/media/image35.jpeg>
</file>

<file path=ppt/media/image36.png>
</file>

<file path=ppt/media/image37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561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42900" y="2133608"/>
            <a:ext cx="6172200" cy="603461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71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4972050" y="275167"/>
            <a:ext cx="1543050" cy="5850468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42900" y="275167"/>
            <a:ext cx="4514850" cy="585046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634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0702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42900" y="2133606"/>
            <a:ext cx="6172200" cy="603461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CO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03389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41735" y="5875871"/>
            <a:ext cx="5829300" cy="18161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41735" y="3875622"/>
            <a:ext cx="5829300" cy="20002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6110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342900" y="1600206"/>
            <a:ext cx="3028950" cy="452543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86150" y="1600206"/>
            <a:ext cx="3028950" cy="452543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0245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2" y="2046822"/>
            <a:ext cx="3030141" cy="8530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2902" y="2899833"/>
            <a:ext cx="3030141" cy="526838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3483774" y="2046822"/>
            <a:ext cx="3031331" cy="8530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3483774" y="2899833"/>
            <a:ext cx="3031331" cy="526838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93363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1846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9803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5" y="364070"/>
            <a:ext cx="2256235" cy="1549401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681290" y="364074"/>
            <a:ext cx="3833813" cy="780415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42905" y="1913474"/>
            <a:ext cx="2256235" cy="62547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959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42900" y="2133608"/>
            <a:ext cx="6172200" cy="603461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2588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44216" y="6400803"/>
            <a:ext cx="4114800" cy="755652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344216" y="7156455"/>
            <a:ext cx="4114800" cy="10731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291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42900" y="2133606"/>
            <a:ext cx="6172200" cy="603461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7667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4972050" y="275167"/>
            <a:ext cx="1543050" cy="5850468"/>
          </a:xfrm>
          <a:prstGeom prst="rect">
            <a:avLst/>
          </a:prstGeo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42900" y="275167"/>
            <a:ext cx="4514850" cy="585046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5322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13846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42900" y="2133602"/>
            <a:ext cx="6172200" cy="603461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CO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6228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41735" y="5875869"/>
            <a:ext cx="5829300" cy="18161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2159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342900" y="1600202"/>
            <a:ext cx="3028950" cy="452543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86150" y="1600202"/>
            <a:ext cx="3028950" cy="452543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14752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3502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4545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270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41735" y="5875871"/>
            <a:ext cx="5829300" cy="18161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41735" y="3875624"/>
            <a:ext cx="5829300" cy="20002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25483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2" y="364066"/>
            <a:ext cx="2256235" cy="1549401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681287" y="364070"/>
            <a:ext cx="3833813" cy="780415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1660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44216" y="6400801"/>
            <a:ext cx="4114800" cy="755652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6825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42900" y="2133602"/>
            <a:ext cx="6172200" cy="603461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1954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4972050" y="275167"/>
            <a:ext cx="1543050" cy="5850468"/>
          </a:xfrm>
          <a:prstGeom prst="rect">
            <a:avLst/>
          </a:prstGeo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42900" y="275167"/>
            <a:ext cx="4514850" cy="585046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712904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65606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42900" y="2133602"/>
            <a:ext cx="6172200" cy="603461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pPr defTabSz="457200"/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 defTabSz="457200"/>
              <a:t>26/03/2020</a:t>
            </a:fld>
            <a:endParaRPr lang="es-CO" dirty="0">
              <a:solidFill>
                <a:prstClr val="black"/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/>
          <a:lstStyle/>
          <a:p>
            <a:pPr defTabSz="457200"/>
            <a:endParaRPr lang="es-CO" dirty="0">
              <a:solidFill>
                <a:prstClr val="black"/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/>
          <a:lstStyle/>
          <a:p>
            <a:pPr defTabSz="457200"/>
            <a:fld id="{3FA9E2D1-B35D-4CBD-AA4C-1219692E43DA}" type="slidenum">
              <a:rPr lang="es-CO" smtClean="0">
                <a:solidFill>
                  <a:prstClr val="black"/>
                </a:solidFill>
              </a:rPr>
              <a:pPr defTabSz="457200"/>
              <a:t>‹Nº›</a:t>
            </a:fld>
            <a:endParaRPr lang="es-C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5690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342900" y="1600208"/>
            <a:ext cx="3028950" cy="452543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86150" y="1600208"/>
            <a:ext cx="3028950" cy="452543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93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42902" y="2046824"/>
            <a:ext cx="3030141" cy="8530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42902" y="2899833"/>
            <a:ext cx="3030141" cy="526838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3483775" y="2046824"/>
            <a:ext cx="3031331" cy="85301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3483775" y="2899833"/>
            <a:ext cx="3031331" cy="526838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80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0" y="366185"/>
            <a:ext cx="6172200" cy="1524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625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684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42906" y="364072"/>
            <a:ext cx="2256235" cy="1549401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681291" y="364075"/>
            <a:ext cx="3833813" cy="780415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42906" y="1913475"/>
            <a:ext cx="2256235" cy="62547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784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44216" y="6400803"/>
            <a:ext cx="4114800" cy="755652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344216" y="7156457"/>
            <a:ext cx="4114800" cy="10731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>
          <a:xfrm>
            <a:off x="342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85EDB4F9-AE7F-4C72-8063-4925C12765BD}" type="datetimeFigureOut">
              <a:rPr lang="es-CO" smtClean="0">
                <a:solidFill>
                  <a:prstClr val="black"/>
                </a:solidFill>
              </a:rPr>
              <a:pPr/>
              <a:t>26/03/2020</a:t>
            </a:fld>
            <a:endParaRPr lang="es-CO">
              <a:solidFill>
                <a:prstClr val="black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343150" y="8475141"/>
            <a:ext cx="2171700" cy="486833"/>
          </a:xfrm>
          <a:prstGeom prst="rect">
            <a:avLst/>
          </a:prstGeom>
        </p:spPr>
        <p:txBody>
          <a:bodyPr/>
          <a:lstStyle/>
          <a:p>
            <a:endParaRPr lang="es-CO">
              <a:solidFill>
                <a:prstClr val="black"/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914900" y="8475141"/>
            <a:ext cx="1600200" cy="486833"/>
          </a:xfrm>
          <a:prstGeom prst="rect">
            <a:avLst/>
          </a:prstGeom>
        </p:spPr>
        <p:txBody>
          <a:bodyPr/>
          <a:lstStyle/>
          <a:p>
            <a:fld id="{3FA9E2D1-B35D-4CBD-AA4C-1219692E43DA}" type="slidenum">
              <a:rPr lang="es-CO" smtClean="0">
                <a:solidFill>
                  <a:prstClr val="black"/>
                </a:solidFill>
              </a:rPr>
              <a:pPr/>
              <a:t>‹Nº›</a:t>
            </a:fld>
            <a:endParaRPr lang="es-CO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213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12" name="11 CuadroTexto"/>
          <p:cNvSpPr txBox="1"/>
          <p:nvPr userDrawn="1"/>
        </p:nvSpPr>
        <p:spPr>
          <a:xfrm>
            <a:off x="6064" y="8817767"/>
            <a:ext cx="175560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VERSIÓN 1,0    -   FECHA XX-XX-XXX</a:t>
            </a:r>
          </a:p>
        </p:txBody>
      </p:sp>
      <p:sp>
        <p:nvSpPr>
          <p:cNvPr id="13" name="12 CuadroTexto"/>
          <p:cNvSpPr txBox="1"/>
          <p:nvPr userDrawn="1"/>
        </p:nvSpPr>
        <p:spPr>
          <a:xfrm>
            <a:off x="3005940" y="8796475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14" name="13 CuadroTexto"/>
          <p:cNvSpPr txBox="1"/>
          <p:nvPr userDrawn="1"/>
        </p:nvSpPr>
        <p:spPr>
          <a:xfrm>
            <a:off x="4995174" y="54402"/>
            <a:ext cx="242085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DIRECCIÓN DE COMUNICACIONES ESTRATÉGICAS</a:t>
            </a:r>
          </a:p>
        </p:txBody>
      </p:sp>
    </p:spTree>
    <p:extLst>
      <p:ext uri="{BB962C8B-B14F-4D97-AF65-F5344CB8AC3E}">
        <p14:creationId xmlns:p14="http://schemas.microsoft.com/office/powerpoint/2010/main" val="2797941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12" name="11 CuadroTexto"/>
          <p:cNvSpPr txBox="1"/>
          <p:nvPr userDrawn="1"/>
        </p:nvSpPr>
        <p:spPr>
          <a:xfrm>
            <a:off x="6063" y="8817766"/>
            <a:ext cx="175560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 smtClean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VERSIÓN 1,0    -   FECHA XX-XX-XXX</a:t>
            </a:r>
            <a:endParaRPr lang="es-CO" sz="700" b="1" dirty="0">
              <a:solidFill>
                <a:srgbClr val="C0504D">
                  <a:lumMod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12 CuadroTexto"/>
          <p:cNvSpPr txBox="1"/>
          <p:nvPr userDrawn="1"/>
        </p:nvSpPr>
        <p:spPr>
          <a:xfrm>
            <a:off x="3005940" y="8796474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 smtClean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RESERVADO</a:t>
            </a:r>
            <a:endParaRPr lang="es-CO" sz="750" b="1" dirty="0">
              <a:solidFill>
                <a:srgbClr val="C0504D">
                  <a:lumMod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13 CuadroTexto"/>
          <p:cNvSpPr txBox="1"/>
          <p:nvPr userDrawn="1"/>
        </p:nvSpPr>
        <p:spPr>
          <a:xfrm>
            <a:off x="4995174" y="54401"/>
            <a:ext cx="242085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 smtClean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DIRECCIÓN DE COMUNICACIONES ESTRATÉGICAS</a:t>
            </a:r>
            <a:endParaRPr lang="es-CO" sz="700" b="1" dirty="0">
              <a:solidFill>
                <a:srgbClr val="C0504D">
                  <a:lumMod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947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12" name="11 CuadroTexto"/>
          <p:cNvSpPr txBox="1"/>
          <p:nvPr userDrawn="1"/>
        </p:nvSpPr>
        <p:spPr>
          <a:xfrm>
            <a:off x="6060" y="8817762"/>
            <a:ext cx="175560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 smtClean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VERSIÓN 1,0    -   FECHA XX-XX-XXX</a:t>
            </a:r>
            <a:endParaRPr lang="es-CO" sz="700" b="1" dirty="0">
              <a:solidFill>
                <a:srgbClr val="C0504D">
                  <a:lumMod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12 CuadroTexto"/>
          <p:cNvSpPr txBox="1"/>
          <p:nvPr userDrawn="1"/>
        </p:nvSpPr>
        <p:spPr>
          <a:xfrm>
            <a:off x="3005939" y="8796470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 smtClean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RESERVADO</a:t>
            </a:r>
            <a:endParaRPr lang="es-CO" sz="750" b="1" dirty="0">
              <a:solidFill>
                <a:srgbClr val="C0504D">
                  <a:lumMod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13 CuadroTexto"/>
          <p:cNvSpPr txBox="1"/>
          <p:nvPr userDrawn="1"/>
        </p:nvSpPr>
        <p:spPr>
          <a:xfrm>
            <a:off x="4995174" y="54397"/>
            <a:ext cx="242085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 smtClean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DIRECCIÓN DE COMUNICACIONES ESTRATÉGICAS</a:t>
            </a:r>
            <a:endParaRPr lang="es-CO" sz="700" b="1" dirty="0">
              <a:solidFill>
                <a:srgbClr val="C0504D">
                  <a:lumMod val="7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24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7" name="6 CuadroTexto"/>
          <p:cNvSpPr txBox="1"/>
          <p:nvPr userDrawn="1"/>
        </p:nvSpPr>
        <p:spPr>
          <a:xfrm>
            <a:off x="3005939" y="8903514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/>
            <a:r>
              <a:rPr lang="es-CO" sz="750" b="1" dirty="0">
                <a:solidFill>
                  <a:prstClr val="white"/>
                </a:solidFill>
                <a:cs typeface="Arial" pitchFamily="34" charset="0"/>
              </a:rPr>
              <a:t>RESERVADO</a:t>
            </a:r>
          </a:p>
        </p:txBody>
      </p:sp>
    </p:spTree>
    <p:extLst>
      <p:ext uri="{BB962C8B-B14F-4D97-AF65-F5344CB8AC3E}">
        <p14:creationId xmlns:p14="http://schemas.microsoft.com/office/powerpoint/2010/main" val="302343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10" name="9 CuadroTexto"/>
          <p:cNvSpPr txBox="1"/>
          <p:nvPr/>
        </p:nvSpPr>
        <p:spPr>
          <a:xfrm>
            <a:off x="3050963" y="8913778"/>
            <a:ext cx="7489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11" name="10 CuadroTexto"/>
          <p:cNvSpPr txBox="1"/>
          <p:nvPr/>
        </p:nvSpPr>
        <p:spPr>
          <a:xfrm>
            <a:off x="201580" y="491192"/>
            <a:ext cx="27510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DIRECCIÓN DE COMUNICACIONES ESTRATÉGICAS</a:t>
            </a:r>
          </a:p>
        </p:txBody>
      </p:sp>
      <p:sp>
        <p:nvSpPr>
          <p:cNvPr id="3" name="2 Rectángulo"/>
          <p:cNvSpPr/>
          <p:nvPr/>
        </p:nvSpPr>
        <p:spPr>
          <a:xfrm>
            <a:off x="674694" y="1211633"/>
            <a:ext cx="26571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400" dirty="0" smtClean="0">
                <a:solidFill>
                  <a:srgbClr val="C0504D">
                    <a:lumMod val="75000"/>
                  </a:srgbClr>
                </a:solidFill>
                <a:latin typeface="Helvetica LT Std Black" pitchFamily="34" charset="0"/>
              </a:rPr>
              <a:t>EVIDENCIAS COVID19</a:t>
            </a:r>
          </a:p>
          <a:p>
            <a:pPr algn="ctr"/>
            <a:r>
              <a:rPr lang="es-CO" sz="2400" dirty="0" smtClean="0">
                <a:solidFill>
                  <a:srgbClr val="C0504D">
                    <a:lumMod val="75000"/>
                  </a:srgbClr>
                </a:solidFill>
                <a:latin typeface="Helvetica LT Std Black" pitchFamily="34" charset="0"/>
              </a:rPr>
              <a:t>CEDE1</a:t>
            </a:r>
            <a:endParaRPr lang="es-CO" sz="2400" dirty="0">
              <a:solidFill>
                <a:srgbClr val="C0504D">
                  <a:lumMod val="75000"/>
                </a:srgbClr>
              </a:solidFill>
              <a:latin typeface="Helvetica LT Std Black" pitchFamily="34" charset="0"/>
            </a:endParaRPr>
          </a:p>
        </p:txBody>
      </p:sp>
      <p:pic>
        <p:nvPicPr>
          <p:cNvPr id="6" name="5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670" y="200221"/>
            <a:ext cx="1362708" cy="53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71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56" y="683568"/>
            <a:ext cx="6338888" cy="8148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6056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4" y="612774"/>
            <a:ext cx="6217369" cy="8279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395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7" name="CuadroTexto 9">
            <a:hlinkClick r:id="" action="ppaction://noaction"/>
          </p:cNvPr>
          <p:cNvSpPr txBox="1"/>
          <p:nvPr/>
        </p:nvSpPr>
        <p:spPr>
          <a:xfrm>
            <a:off x="350658" y="1691681"/>
            <a:ext cx="2592288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PROGRAMA RADIAL</a:t>
            </a:r>
            <a:endParaRPr lang="es-CO" sz="2800" dirty="0">
              <a:solidFill>
                <a:srgbClr val="C0504D">
                  <a:lumMod val="75000"/>
                </a:srgbClr>
              </a:solidFill>
              <a:latin typeface="Helvetica Inserat LT Std" pitchFamily="34" charset="0"/>
              <a:ea typeface="Roboto" pitchFamily="2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3050963" y="8892486"/>
            <a:ext cx="7489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</p:spTree>
    <p:extLst>
      <p:ext uri="{BB962C8B-B14F-4D97-AF65-F5344CB8AC3E}">
        <p14:creationId xmlns:p14="http://schemas.microsoft.com/office/powerpoint/2010/main" val="235316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92" y="899592"/>
            <a:ext cx="5276700" cy="3521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91" y="4788024"/>
            <a:ext cx="5276701" cy="3970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6424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" y="611560"/>
            <a:ext cx="5780757" cy="41044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" y="4950856"/>
            <a:ext cx="5780757" cy="3797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5148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7" name="CuadroTexto 9">
            <a:hlinkClick r:id="" action="ppaction://noaction"/>
          </p:cNvPr>
          <p:cNvSpPr txBox="1"/>
          <p:nvPr/>
        </p:nvSpPr>
        <p:spPr>
          <a:xfrm>
            <a:off x="350658" y="1691685"/>
            <a:ext cx="3582398" cy="13849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MATRIZ DE EVENTOS</a:t>
            </a:r>
          </a:p>
          <a:p>
            <a:pPr algn="ctr"/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COVID-19  </a:t>
            </a:r>
          </a:p>
        </p:txBody>
      </p:sp>
      <p:sp>
        <p:nvSpPr>
          <p:cNvPr id="8" name="7 CuadroTexto"/>
          <p:cNvSpPr txBox="1"/>
          <p:nvPr/>
        </p:nvSpPr>
        <p:spPr>
          <a:xfrm>
            <a:off x="3050963" y="8892486"/>
            <a:ext cx="7489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 smtClean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  <a:endParaRPr lang="es-CO" sz="7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75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6" y="755576"/>
            <a:ext cx="6217368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6" y="4788024"/>
            <a:ext cx="6217368" cy="39778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936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86" y="683569"/>
            <a:ext cx="6394673" cy="396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75" y="4760760"/>
            <a:ext cx="6064969" cy="405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2249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455" y="683568"/>
            <a:ext cx="6576913" cy="42775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4961160"/>
            <a:ext cx="6280993" cy="3778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51032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2" y="611560"/>
            <a:ext cx="6710437" cy="4464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35" y="4932040"/>
            <a:ext cx="6409725" cy="3842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136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7" name="CuadroTexto 9">
            <a:hlinkClick r:id="" action="ppaction://noaction"/>
          </p:cNvPr>
          <p:cNvSpPr txBox="1"/>
          <p:nvPr/>
        </p:nvSpPr>
        <p:spPr>
          <a:xfrm>
            <a:off x="350658" y="1691685"/>
            <a:ext cx="3582398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ADENDA  </a:t>
            </a:r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002</a:t>
            </a:r>
            <a:endParaRPr lang="es-CO" sz="2800" dirty="0" smtClean="0">
              <a:solidFill>
                <a:srgbClr val="C0504D">
                  <a:lumMod val="75000"/>
                </a:srgbClr>
              </a:solidFill>
              <a:latin typeface="Helvetica Inserat LT Std" pitchFamily="34" charset="0"/>
              <a:ea typeface="Roboto" pitchFamily="2" charset="0"/>
            </a:endParaRPr>
          </a:p>
          <a:p>
            <a:pPr algn="ctr"/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COVID-19</a:t>
            </a:r>
          </a:p>
        </p:txBody>
      </p:sp>
      <p:sp>
        <p:nvSpPr>
          <p:cNvPr id="8" name="7 CuadroTexto"/>
          <p:cNvSpPr txBox="1"/>
          <p:nvPr/>
        </p:nvSpPr>
        <p:spPr>
          <a:xfrm>
            <a:off x="3050963" y="8892486"/>
            <a:ext cx="7489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 smtClean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  <a:endParaRPr lang="es-CO" sz="7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7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20" y="683568"/>
            <a:ext cx="6563740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4788024"/>
            <a:ext cx="6513785" cy="4051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4599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19" y="827584"/>
            <a:ext cx="6513041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6" y="4539268"/>
            <a:ext cx="6361384" cy="4329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5447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683569"/>
            <a:ext cx="6675466" cy="385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64" y="4788024"/>
            <a:ext cx="5984577" cy="396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687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7" name="CuadroTexto 9">
            <a:hlinkClick r:id="" action="ppaction://noaction"/>
          </p:cNvPr>
          <p:cNvSpPr txBox="1"/>
          <p:nvPr/>
        </p:nvSpPr>
        <p:spPr>
          <a:xfrm>
            <a:off x="350657" y="1691680"/>
            <a:ext cx="3074763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DOCUMENTOS</a:t>
            </a:r>
          </a:p>
          <a:p>
            <a:pPr algn="ctr"/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COVID-19</a:t>
            </a:r>
            <a:endParaRPr lang="es-CO" sz="2800" dirty="0">
              <a:solidFill>
                <a:srgbClr val="C0504D">
                  <a:lumMod val="75000"/>
                </a:srgbClr>
              </a:solidFill>
              <a:latin typeface="Helvetica Inserat LT Std" pitchFamily="34" charset="0"/>
              <a:ea typeface="Roboto" pitchFamily="2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3050960" y="8892482"/>
            <a:ext cx="7489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s-CO" sz="700" b="1" dirty="0">
                <a:solidFill>
                  <a:prstClr val="white"/>
                </a:solidFill>
                <a:cs typeface="Arial" pitchFamily="34" charset="0"/>
              </a:rPr>
              <a:t>RESERVADO</a:t>
            </a:r>
          </a:p>
        </p:txBody>
      </p:sp>
    </p:spTree>
    <p:extLst>
      <p:ext uri="{BB962C8B-B14F-4D97-AF65-F5344CB8AC3E}">
        <p14:creationId xmlns:p14="http://schemas.microsoft.com/office/powerpoint/2010/main" val="2179134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7413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13" b="7522"/>
          <a:stretch/>
        </p:blipFill>
        <p:spPr bwMode="auto">
          <a:xfrm>
            <a:off x="6059" y="899592"/>
            <a:ext cx="6824982" cy="7848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754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E:\2020\PRESS 2020 fina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8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50" y="3658597"/>
            <a:ext cx="834638" cy="1406469"/>
          </a:xfrm>
          <a:prstGeom prst="rect">
            <a:avLst/>
          </a:prstGeom>
        </p:spPr>
      </p:pic>
      <p:pic>
        <p:nvPicPr>
          <p:cNvPr id="2" name="1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838" y="3927165"/>
            <a:ext cx="4239090" cy="86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5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0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4"/>
          <a:stretch/>
        </p:blipFill>
        <p:spPr bwMode="auto">
          <a:xfrm>
            <a:off x="301124" y="683568"/>
            <a:ext cx="6135899" cy="80648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4255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7" name="CuadroTexto 9">
            <a:hlinkClick r:id="" action="ppaction://noaction"/>
          </p:cNvPr>
          <p:cNvSpPr txBox="1"/>
          <p:nvPr/>
        </p:nvSpPr>
        <p:spPr>
          <a:xfrm>
            <a:off x="350657" y="1691680"/>
            <a:ext cx="3074763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ANEXO DE PERSONAL  </a:t>
            </a:r>
            <a:endParaRPr lang="es-CO" sz="2800" dirty="0">
              <a:solidFill>
                <a:srgbClr val="C0504D">
                  <a:lumMod val="75000"/>
                </a:srgbClr>
              </a:solidFill>
              <a:latin typeface="Helvetica Inserat LT Std" pitchFamily="34" charset="0"/>
              <a:ea typeface="Roboto" pitchFamily="2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3050960" y="8892482"/>
            <a:ext cx="7489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s-CO" sz="700" b="1" dirty="0">
                <a:solidFill>
                  <a:prstClr val="white"/>
                </a:solidFill>
                <a:cs typeface="Arial" pitchFamily="34" charset="0"/>
              </a:rPr>
              <a:t>RESERVADO</a:t>
            </a:r>
          </a:p>
        </p:txBody>
      </p:sp>
    </p:spTree>
    <p:extLst>
      <p:ext uri="{BB962C8B-B14F-4D97-AF65-F5344CB8AC3E}">
        <p14:creationId xmlns:p14="http://schemas.microsoft.com/office/powerpoint/2010/main" val="308248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0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93"/>
          <a:stretch/>
        </p:blipFill>
        <p:spPr bwMode="auto">
          <a:xfrm>
            <a:off x="6059" y="683568"/>
            <a:ext cx="6851941" cy="80648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788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7" name="CuadroTexto 9">
            <a:hlinkClick r:id="" action="ppaction://noaction"/>
          </p:cNvPr>
          <p:cNvSpPr txBox="1"/>
          <p:nvPr/>
        </p:nvSpPr>
        <p:spPr>
          <a:xfrm>
            <a:off x="350658" y="1691685"/>
            <a:ext cx="3582398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s-CO" sz="2800" dirty="0" smtClean="0">
                <a:solidFill>
                  <a:srgbClr val="C0504D">
                    <a:lumMod val="75000"/>
                  </a:srgbClr>
                </a:solidFill>
                <a:latin typeface="Helvetica Inserat LT Std" pitchFamily="34" charset="0"/>
                <a:ea typeface="Roboto" pitchFamily="2" charset="0"/>
              </a:rPr>
              <a:t>BOLETINES PREVENTIVOS </a:t>
            </a:r>
          </a:p>
        </p:txBody>
      </p:sp>
      <p:sp>
        <p:nvSpPr>
          <p:cNvPr id="8" name="7 CuadroTexto"/>
          <p:cNvSpPr txBox="1"/>
          <p:nvPr/>
        </p:nvSpPr>
        <p:spPr>
          <a:xfrm>
            <a:off x="3050963" y="8892486"/>
            <a:ext cx="7489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 smtClean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  <a:endParaRPr lang="es-CO" sz="700" b="1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168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8" y="935038"/>
            <a:ext cx="6700837" cy="727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428"/>
          <a:stretch/>
        </p:blipFill>
        <p:spPr bwMode="auto">
          <a:xfrm>
            <a:off x="6059" y="8012132"/>
            <a:ext cx="6858000" cy="514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546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34" b="26454"/>
          <a:stretch/>
        </p:blipFill>
        <p:spPr bwMode="auto">
          <a:xfrm>
            <a:off x="338004" y="683568"/>
            <a:ext cx="6259348" cy="7488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428"/>
          <a:stretch/>
        </p:blipFill>
        <p:spPr bwMode="auto">
          <a:xfrm>
            <a:off x="6059" y="8012132"/>
            <a:ext cx="6858000" cy="514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642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59" y="-32732"/>
            <a:ext cx="6858000" cy="9144000"/>
          </a:xfrm>
          <a:prstGeom prst="rect">
            <a:avLst/>
          </a:prstGeom>
        </p:spPr>
      </p:pic>
      <p:sp>
        <p:nvSpPr>
          <p:cNvPr id="8" name="7 CuadroTexto"/>
          <p:cNvSpPr txBox="1"/>
          <p:nvPr/>
        </p:nvSpPr>
        <p:spPr>
          <a:xfrm>
            <a:off x="6059" y="8892486"/>
            <a:ext cx="147187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b="1" dirty="0">
                <a:solidFill>
                  <a:srgbClr val="C0504D">
                    <a:lumMod val="75000"/>
                  </a:srgbClr>
                </a:solidFill>
                <a:latin typeface="Arial" pitchFamily="34" charset="0"/>
                <a:cs typeface="Arial" pitchFamily="34" charset="0"/>
              </a:rPr>
              <a:t>UNIDAD -   FECHA XX-XX-XXX</a:t>
            </a:r>
          </a:p>
        </p:txBody>
      </p:sp>
      <p:sp>
        <p:nvSpPr>
          <p:cNvPr id="10" name="9 CuadroTexto"/>
          <p:cNvSpPr txBox="1"/>
          <p:nvPr/>
        </p:nvSpPr>
        <p:spPr>
          <a:xfrm>
            <a:off x="3005940" y="8903519"/>
            <a:ext cx="79220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5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RESERVADO</a:t>
            </a:r>
          </a:p>
        </p:txBody>
      </p:sp>
      <p:sp>
        <p:nvSpPr>
          <p:cNvPr id="3" name="AutoShape 2" descr="blob:https://web.whatsapp.com/85d4b627-bb7c-4f85-935a-0ff346cc5f5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4" name="AutoShape 2" descr="blob:https://web.whatsapp.com/89c0cc83-6176-4910-b347-0b02cd53ac1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44" b="27149"/>
          <a:stretch/>
        </p:blipFill>
        <p:spPr bwMode="auto">
          <a:xfrm>
            <a:off x="155575" y="683568"/>
            <a:ext cx="6369770" cy="7992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119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Interna contenido">
  <a:themeElements>
    <a:clrScheme name="Personalizar 1">
      <a:dk1>
        <a:sysClr val="windowText" lastClr="000000"/>
      </a:dk1>
      <a:lt1>
        <a:sysClr val="window" lastClr="FFFFFF"/>
      </a:lt1>
      <a:dk2>
        <a:srgbClr val="3D332C"/>
      </a:dk2>
      <a:lt2>
        <a:srgbClr val="AFAEAA"/>
      </a:lt2>
      <a:accent1>
        <a:srgbClr val="775833"/>
      </a:accent1>
      <a:accent2>
        <a:srgbClr val="5F5D46"/>
      </a:accent2>
      <a:accent3>
        <a:srgbClr val="800000"/>
      </a:accent3>
      <a:accent4>
        <a:srgbClr val="717126"/>
      </a:accent4>
      <a:accent5>
        <a:srgbClr val="7D6B5D"/>
      </a:accent5>
      <a:accent6>
        <a:srgbClr val="AC9F80"/>
      </a:accent6>
      <a:hlink>
        <a:srgbClr val="3B5C90"/>
      </a:hlink>
      <a:folHlink>
        <a:srgbClr val="AC9F80"/>
      </a:folHlink>
    </a:clrScheme>
    <a:fontScheme name="Clásico de Offic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115</Words>
  <Application>Microsoft Office PowerPoint</Application>
  <PresentationFormat>Presentación en pantalla (4:3)</PresentationFormat>
  <Paragraphs>53</Paragraphs>
  <Slides>25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4</vt:i4>
      </vt:variant>
      <vt:variant>
        <vt:lpstr>Títulos de diapositiva</vt:lpstr>
      </vt:variant>
      <vt:variant>
        <vt:i4>25</vt:i4>
      </vt:variant>
    </vt:vector>
  </HeadingPairs>
  <TitlesOfParts>
    <vt:vector size="29" baseType="lpstr">
      <vt:lpstr>1_Tema de Office</vt:lpstr>
      <vt:lpstr>Tema de Office</vt:lpstr>
      <vt:lpstr>2_Tema de Office</vt:lpstr>
      <vt:lpstr>Interna contenido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TC. Paulo Cesar Ferrer Rodriguez</dc:creator>
  <cp:lastModifiedBy>Usuario de Windows</cp:lastModifiedBy>
  <cp:revision>9</cp:revision>
  <dcterms:created xsi:type="dcterms:W3CDTF">2020-03-25T21:59:34Z</dcterms:created>
  <dcterms:modified xsi:type="dcterms:W3CDTF">2020-03-26T20:17:47Z</dcterms:modified>
</cp:coreProperties>
</file>

<file path=docProps/thumbnail.jpeg>
</file>